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88163" cy="1002188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สไตล์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สไตล์สีปานกลาง 2 - เน้น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1B6DDFB-C632-442D-A34B-0517B63C60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76B1608F-0C52-4E5B-9AD2-191895BA7B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744B22C3-62D1-4F41-A642-B1D320BCA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26291-D1C8-4B5B-B0DC-8E3893B04ED5}" type="datetimeFigureOut">
              <a:rPr lang="th-TH" smtClean="0"/>
              <a:t>17/04/68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89033AC9-564C-40D2-BEA1-95BE934EF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CF50709E-9C03-4951-BFB9-46460CD41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3BEE-750D-4BFC-B062-69BA255C894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63634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141A66A-B5AE-4B0C-8D85-0666EE945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B327820A-463C-407A-8CDF-F83DA7CC9A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5E58973A-51CD-428C-AB63-329867A39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26291-D1C8-4B5B-B0DC-8E3893B04ED5}" type="datetimeFigureOut">
              <a:rPr lang="th-TH" smtClean="0"/>
              <a:t>17/04/68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5C8ABE46-0AB6-4638-A47F-721E48CEE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231A2309-0F61-41D7-AC07-C75D895F0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3BEE-750D-4BFC-B062-69BA255C894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28907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20183DB9-C4A7-4EB0-92E5-F30DF0B1A8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62FF04EA-8AE6-4630-8644-00D3D400F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BF395FB2-FF4C-4BAB-A94B-244A2A0D2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26291-D1C8-4B5B-B0DC-8E3893B04ED5}" type="datetimeFigureOut">
              <a:rPr lang="th-TH" smtClean="0"/>
              <a:t>17/04/68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926FEBEB-13A7-4133-AD9C-F238112E5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BF056FFE-7C29-4866-B2D4-CE624AF5E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3BEE-750D-4BFC-B062-69BA255C894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46069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09574C7-A8ED-4385-B86E-678F25E5C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9E9F808E-4C99-4768-817A-7D5D82663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0E218C28-1BFA-4114-AB5B-6A77D3A87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26291-D1C8-4B5B-B0DC-8E3893B04ED5}" type="datetimeFigureOut">
              <a:rPr lang="th-TH" smtClean="0"/>
              <a:t>17/04/68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4B41ED54-A162-44D7-B6EC-8006E9845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7CACDE03-DD03-461E-9A17-AEBA18B4C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3BEE-750D-4BFC-B062-69BA255C894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02486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81AB0F9-E566-4CA5-A563-40261E78F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BCF53859-4DA7-4622-9F0F-84D2D5754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14D25E6E-5141-4A78-BFA8-DA14A42C0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26291-D1C8-4B5B-B0DC-8E3893B04ED5}" type="datetimeFigureOut">
              <a:rPr lang="th-TH" smtClean="0"/>
              <a:t>17/04/68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59D08DC9-5DC6-4FFB-B2F7-A5EFAEBF8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CE616FAF-AE4C-4F4B-9849-AD457B9D4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3BEE-750D-4BFC-B062-69BA255C894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60567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C04E9E7-D4AC-40A8-80E2-769A6FDFA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7EA58D39-155A-446E-B861-4DC5A26BBE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91C8B444-3FFE-401E-B370-908463011A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F1B27E15-D56A-4A22-B800-97000F523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26291-D1C8-4B5B-B0DC-8E3893B04ED5}" type="datetimeFigureOut">
              <a:rPr lang="th-TH" smtClean="0"/>
              <a:t>17/04/68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C0686290-5E21-45EC-831E-1664C1477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739BE49C-85CC-49E6-B07D-4AB820F22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3BEE-750D-4BFC-B062-69BA255C894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18127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33E86FF-F2E3-4815-A22D-C2894FA56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E97B0EC2-C2BC-48CA-8EEF-69B35ED631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8B075F0E-8304-4B5D-8D8F-9A8266F36A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48876DF6-0D5F-4FC2-A3FB-BAAB549AB3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4C873441-06EC-489A-B5BD-5073C6CFF7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2EBFBCAE-6390-434E-93FD-C12E3CA60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26291-D1C8-4B5B-B0DC-8E3893B04ED5}" type="datetimeFigureOut">
              <a:rPr lang="th-TH" smtClean="0"/>
              <a:t>17/04/68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EBFEB670-571A-4DF7-BB19-30EE80BD9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E0BE5F5C-25AE-4D66-830E-D055734D9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3BEE-750D-4BFC-B062-69BA255C894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83975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99D7851-26E5-4F46-BDF5-100D58938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2D465382-090F-4CCA-8319-7435344DB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26291-D1C8-4B5B-B0DC-8E3893B04ED5}" type="datetimeFigureOut">
              <a:rPr lang="th-TH" smtClean="0"/>
              <a:t>17/04/68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E0600C2C-62B7-49D7-8BC5-694BB9FDC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D9FD3DE3-F8FB-4535-A7E1-CE490F042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3BEE-750D-4BFC-B062-69BA255C894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55830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A3934064-9C67-4D2F-9204-6593C24FE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26291-D1C8-4B5B-B0DC-8E3893B04ED5}" type="datetimeFigureOut">
              <a:rPr lang="th-TH" smtClean="0"/>
              <a:t>17/04/68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D618DE01-0A79-48DE-986F-279C045B3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A449E1E9-1505-4DE8-9458-DC90C4103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3BEE-750D-4BFC-B062-69BA255C894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99573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520A3AB-94D4-4F54-AE82-DB1122762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4AF669CC-6B7A-4A2E-B614-8B93D2FFA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3486F43C-1C1A-4FA8-8A25-9FCD43E8D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5A3AC6A0-5FFC-4CC7-9160-129DD982B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26291-D1C8-4B5B-B0DC-8E3893B04ED5}" type="datetimeFigureOut">
              <a:rPr lang="th-TH" smtClean="0"/>
              <a:t>17/04/68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67F25358-DDB2-4F1D-9D72-8885BA7E8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5FF19A5E-6060-4577-87E1-6780B5850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3BEE-750D-4BFC-B062-69BA255C894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20709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17544D0-4382-4043-93FA-0C0BDC31A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B37D03F0-BC83-4263-837C-206B1609F3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E0D7885E-7F1D-47D8-B75B-8A2A87EAC8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9F256DA0-5880-42C7-B62E-EE38784CD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26291-D1C8-4B5B-B0DC-8E3893B04ED5}" type="datetimeFigureOut">
              <a:rPr lang="th-TH" smtClean="0"/>
              <a:t>17/04/68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8D9F63AD-171E-4C28-8AA1-26C820A02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1DFC6ED6-D01E-44ED-9804-064894E6F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53BEE-750D-4BFC-B062-69BA255C894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83731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B2FFBC0D-12D7-4096-AB4B-39E9B8BDB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08EF35DB-8BA6-405C-AF59-70FEADED4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23F7E758-DA90-4C2C-B83E-53BDA155C4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26291-D1C8-4B5B-B0DC-8E3893B04ED5}" type="datetimeFigureOut">
              <a:rPr lang="th-TH" smtClean="0"/>
              <a:t>17/04/68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6F51649E-14B8-4261-B224-69185BE1D0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CE8B038D-E486-41E4-B584-F8DBAD2804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53BEE-750D-4BFC-B062-69BA255C894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11991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กล่องข้อความ 5">
            <a:extLst>
              <a:ext uri="{FF2B5EF4-FFF2-40B4-BE49-F238E27FC236}">
                <a16:creationId xmlns:a16="http://schemas.microsoft.com/office/drawing/2014/main" id="{8FA70AAB-0202-4827-89A3-5079A1E26A7A}"/>
              </a:ext>
            </a:extLst>
          </p:cNvPr>
          <p:cNvSpPr txBox="1"/>
          <p:nvPr/>
        </p:nvSpPr>
        <p:spPr>
          <a:xfrm>
            <a:off x="2590800" y="214952"/>
            <a:ext cx="7010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สถิติการแจ้งความคืบหน้าของการดำเนินคดี</a:t>
            </a:r>
          </a:p>
          <a:p>
            <a:pPr algn="ctr"/>
            <a:r>
              <a:rPr lang="th-TH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สถานีตำรวจภูธรเมืองสตูล</a:t>
            </a:r>
          </a:p>
          <a:p>
            <a:pPr algn="ctr"/>
            <a:r>
              <a:rPr lang="th-TH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ประจำปีงบประมาณ พ.ศ.2568</a:t>
            </a:r>
          </a:p>
        </p:txBody>
      </p:sp>
      <p:sp>
        <p:nvSpPr>
          <p:cNvPr id="7" name="กล่องข้อความ 6">
            <a:extLst>
              <a:ext uri="{FF2B5EF4-FFF2-40B4-BE49-F238E27FC236}">
                <a16:creationId xmlns:a16="http://schemas.microsoft.com/office/drawing/2014/main" id="{E8B3F109-3C1B-40C8-9BF5-5454FAEA2060}"/>
              </a:ext>
            </a:extLst>
          </p:cNvPr>
          <p:cNvSpPr txBox="1"/>
          <p:nvPr/>
        </p:nvSpPr>
        <p:spPr>
          <a:xfrm>
            <a:off x="356352" y="1578591"/>
            <a:ext cx="701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>
                <a:latin typeface="TH Niramit AS" panose="02000506000000020004" pitchFamily="2" charset="-34"/>
                <a:cs typeface="TH Niramit AS" panose="02000506000000020004" pitchFamily="2" charset="-34"/>
              </a:rPr>
              <a:t>ข้อมูล ณ 11 เมษายน 2568</a:t>
            </a:r>
          </a:p>
        </p:txBody>
      </p:sp>
      <p:graphicFrame>
        <p:nvGraphicFramePr>
          <p:cNvPr id="9" name="ตาราง 9">
            <a:extLst>
              <a:ext uri="{FF2B5EF4-FFF2-40B4-BE49-F238E27FC236}">
                <a16:creationId xmlns:a16="http://schemas.microsoft.com/office/drawing/2014/main" id="{007C0005-DB5E-48E9-993B-C90954EF65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1810871"/>
              </p:ext>
            </p:extLst>
          </p:nvPr>
        </p:nvGraphicFramePr>
        <p:xfrm>
          <a:off x="356352" y="2292369"/>
          <a:ext cx="11479293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93874">
                  <a:extLst>
                    <a:ext uri="{9D8B030D-6E8A-4147-A177-3AD203B41FA5}">
                      <a16:colId xmlns:a16="http://schemas.microsoft.com/office/drawing/2014/main" val="2584919149"/>
                    </a:ext>
                  </a:extLst>
                </a:gridCol>
                <a:gridCol w="967409">
                  <a:extLst>
                    <a:ext uri="{9D8B030D-6E8A-4147-A177-3AD203B41FA5}">
                      <a16:colId xmlns:a16="http://schemas.microsoft.com/office/drawing/2014/main" val="2831447265"/>
                    </a:ext>
                  </a:extLst>
                </a:gridCol>
                <a:gridCol w="1046922">
                  <a:extLst>
                    <a:ext uri="{9D8B030D-6E8A-4147-A177-3AD203B41FA5}">
                      <a16:colId xmlns:a16="http://schemas.microsoft.com/office/drawing/2014/main" val="709692877"/>
                    </a:ext>
                  </a:extLst>
                </a:gridCol>
                <a:gridCol w="927652">
                  <a:extLst>
                    <a:ext uri="{9D8B030D-6E8A-4147-A177-3AD203B41FA5}">
                      <a16:colId xmlns:a16="http://schemas.microsoft.com/office/drawing/2014/main" val="145320324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426617604"/>
                    </a:ext>
                  </a:extLst>
                </a:gridCol>
                <a:gridCol w="1086678">
                  <a:extLst>
                    <a:ext uri="{9D8B030D-6E8A-4147-A177-3AD203B41FA5}">
                      <a16:colId xmlns:a16="http://schemas.microsoft.com/office/drawing/2014/main" val="2792252198"/>
                    </a:ext>
                  </a:extLst>
                </a:gridCol>
                <a:gridCol w="942358">
                  <a:extLst>
                    <a:ext uri="{9D8B030D-6E8A-4147-A177-3AD203B41FA5}">
                      <a16:colId xmlns:a16="http://schemas.microsoft.com/office/drawing/2014/main" val="258615351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th-TH" sz="2400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สถิติการแจ้งความคืบหน้า</a:t>
                      </a:r>
                    </a:p>
                    <a:p>
                      <a:pPr algn="ctr"/>
                      <a:r>
                        <a:rPr lang="th-TH" sz="2400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ของการดำเนินคดี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th-TH" sz="2400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จำนวนสถิติการแจ้งความคืบหน้าของการดำเนินคดีผู้เสียหาย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845686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>
                          <a:solidFill>
                            <a:schemeClr val="bg1"/>
                          </a:solidFill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ต.ค.67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>
                          <a:solidFill>
                            <a:schemeClr val="bg1"/>
                          </a:solidFill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พ.ย.67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>
                          <a:solidFill>
                            <a:schemeClr val="bg1"/>
                          </a:solidFill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ธ.ค.67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>
                          <a:solidFill>
                            <a:schemeClr val="bg1"/>
                          </a:solidFill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ม.ค.68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>
                          <a:solidFill>
                            <a:schemeClr val="bg1"/>
                          </a:solidFill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ก.พ.68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>
                          <a:solidFill>
                            <a:schemeClr val="bg1"/>
                          </a:solidFill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มี.ค.68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313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ครั้งที่ 1 เมื่อครบกำหนด 30 วัน นับตั้งแต่วันรับคำร้องทุกข์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12017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ครั้งที่ 2 เมื่อครบกำหนด 60 วัน นับตั้งแต่วันที่แจ้งครั้งแรก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6115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ครั้งที่ 3 เมื่อสรุปสำนวนการสอบสวนส่งให้พนักงานอัยการ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72034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รวม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b="1" dirty="0">
                          <a:latin typeface="TH Niramit AS" panose="02000506000000020004" pitchFamily="2" charset="-34"/>
                          <a:cs typeface="TH Niramit AS" panose="02000506000000020004" pitchFamily="2" charset="-34"/>
                        </a:rPr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7221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6927283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114</Words>
  <Application>Microsoft Office PowerPoint</Application>
  <PresentationFormat>แบบจอกว้าง</PresentationFormat>
  <Paragraphs>41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TH Niramit AS</vt:lpstr>
      <vt:lpstr>ธีมของ Office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lesza_100000@outlook.co.th</dc:creator>
  <cp:lastModifiedBy>lesza_100000@outlook.co.th</cp:lastModifiedBy>
  <cp:revision>8</cp:revision>
  <cp:lastPrinted>2025-04-17T03:04:22Z</cp:lastPrinted>
  <dcterms:created xsi:type="dcterms:W3CDTF">2025-01-08T08:29:25Z</dcterms:created>
  <dcterms:modified xsi:type="dcterms:W3CDTF">2025-04-17T03:35:44Z</dcterms:modified>
</cp:coreProperties>
</file>